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3"/>
    <p:sldId id="384" r:id="rId4"/>
  </p:sldIdLst>
  <p:sldSz cx="12192000" cy="6858000"/>
  <p:notesSz cx="6858000" cy="9144000"/>
  <p:embeddedFontLst>
    <p:embeddedFont>
      <p:font typeface="汉仪雅酷黑简" panose="00020600040101010101" charset="-122"/>
      <p:regular r:id="rId11"/>
    </p:embeddedFont>
    <p:embeddedFont>
      <p:font typeface="Impact" panose="020B0806030902050204" charset="0"/>
      <p:regular r:id="rId12"/>
    </p:embeddedFont>
    <p:embeddedFont>
      <p:font typeface="楷体_GB2312" panose="02010609030101010101" charset="-122"/>
      <p:regular r:id="rId13"/>
    </p:embeddedFont>
    <p:embeddedFont>
      <p:font typeface="方正粗金陵简体" panose="02000000000000000000" charset="-122"/>
      <p:regular r:id="rId14"/>
    </p:embeddedFont>
    <p:embeddedFont>
      <p:font typeface="微软雅黑" panose="020B0503020204020204" charset="-122"/>
      <p:regular r:id="rId15"/>
    </p:embeddedFont>
    <p:embeddedFont>
      <p:font typeface="方正兰亭黑简体" panose="02000000000000000000" charset="-122"/>
      <p:regular r:id="rId16"/>
    </p:embeddedFont>
    <p:embeddedFont>
      <p:font typeface="Calibri" panose="020F0502020204030204" charset="0"/>
      <p:regular r:id="rId17"/>
      <p:bold r:id="rId18"/>
      <p:italic r:id="rId19"/>
      <p:boldItalic r:id="rId20"/>
    </p:embeddedFont>
  </p:embeddedFontLst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1" clrIdx="0"/>
  <p:cmAuthor id="2" name="作者" initials="A" lastIdx="0" clrIdx="1"/>
  <p:cmAuthor id="3" name="14011" initials="1" lastIdx="1" clrIdx="2"/>
  <p:cmAuthor id="4" name="艺佳" initials="艺佳" lastIdx="1" clrIdx="2"/>
  <p:cmAuthor id="5" name="13691" initials="1" lastIdx="6" clrIdx="4"/>
  <p:cmAuthor id="770159865" name="彭思阳" initials="彭" lastIdx="2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9D9D9"/>
    <a:srgbClr val="0A3594"/>
    <a:srgbClr val="962C54"/>
    <a:srgbClr val="C2000B"/>
    <a:srgbClr val="3C7FC5"/>
    <a:srgbClr val="092662"/>
    <a:srgbClr val="2E54A1"/>
    <a:srgbClr val="46A0CC"/>
    <a:srgbClr val="274B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1230" autoAdjust="0"/>
  </p:normalViewPr>
  <p:slideViewPr>
    <p:cSldViewPr snapToGrid="0">
      <p:cViewPr>
        <p:scale>
          <a:sx n="75" d="100"/>
          <a:sy n="75" d="100"/>
        </p:scale>
        <p:origin x="186" y="3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gs" Target="tags/tag12.xml"/><Relationship Id="rId20" Type="http://schemas.openxmlformats.org/officeDocument/2006/relationships/font" Target="fonts/font10.fntdata"/><Relationship Id="rId2" Type="http://schemas.openxmlformats.org/officeDocument/2006/relationships/theme" Target="theme/theme1.xml"/><Relationship Id="rId19" Type="http://schemas.openxmlformats.org/officeDocument/2006/relationships/font" Target="fonts/font9.fntdata"/><Relationship Id="rId18" Type="http://schemas.openxmlformats.org/officeDocument/2006/relationships/font" Target="fonts/font8.fntdata"/><Relationship Id="rId17" Type="http://schemas.openxmlformats.org/officeDocument/2006/relationships/font" Target="fonts/font7.fntdata"/><Relationship Id="rId16" Type="http://schemas.openxmlformats.org/officeDocument/2006/relationships/font" Target="fonts/font6.fntdata"/><Relationship Id="rId15" Type="http://schemas.openxmlformats.org/officeDocument/2006/relationships/font" Target="fonts/font5.fntdata"/><Relationship Id="rId14" Type="http://schemas.openxmlformats.org/officeDocument/2006/relationships/font" Target="fonts/font4.fntdata"/><Relationship Id="rId13" Type="http://schemas.openxmlformats.org/officeDocument/2006/relationships/font" Target="fonts/font3.fntdata"/><Relationship Id="rId12" Type="http://schemas.openxmlformats.org/officeDocument/2006/relationships/font" Target="fonts/font2.fntdata"/><Relationship Id="rId11" Type="http://schemas.openxmlformats.org/officeDocument/2006/relationships/font" Target="fonts/font1.fntdata"/><Relationship Id="rId10" Type="http://schemas.openxmlformats.org/officeDocument/2006/relationships/commentAuthors" Target="commentAuthor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12" name="图片 11" descr="&amp;pky0970185392_sjzg_VCG41N1210546615&amp;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45975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245340" cy="6858000"/>
          </a:xfrm>
          <a:prstGeom prst="rect">
            <a:avLst/>
          </a:prstGeom>
          <a:gradFill flip="none" rotWithShape="1">
            <a:gsLst>
              <a:gs pos="0">
                <a:srgbClr val="46A0CC">
                  <a:alpha val="60000"/>
                </a:srgbClr>
              </a:gs>
              <a:gs pos="88000">
                <a:srgbClr val="01228B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雅酷黑简" panose="00020600040101010101" charset="-122"/>
              <a:ea typeface="汉仪雅酷黑简" panose="00020600040101010101" charset="-122"/>
              <a:cs typeface="思源黑体 CN Regular" panose="020B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 descr="图片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70485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31000"/>
              </a:prstClr>
            </a:outerShdw>
          </a:effectLst>
        </p:spPr>
      </p:pic>
      <p:pic>
        <p:nvPicPr>
          <p:cNvPr id="285" name="图片 284"/>
          <p:cNvPicPr>
            <a:picLocks noChangeAspect="1"/>
          </p:cNvPicPr>
          <p:nvPr userDrawn="1"/>
        </p:nvPicPr>
        <p:blipFill rotWithShape="1">
          <a:blip r:embed="rId3" cstate="print"/>
          <a:srcRect t="4296" b="93759"/>
          <a:stretch>
            <a:fillRect/>
          </a:stretch>
        </p:blipFill>
        <p:spPr>
          <a:xfrm flipV="1">
            <a:off x="0" y="6724649"/>
            <a:ext cx="12192000" cy="133349"/>
          </a:xfrm>
          <a:prstGeom prst="rect">
            <a:avLst/>
          </a:prstGeom>
        </p:spPr>
      </p:pic>
      <p:pic>
        <p:nvPicPr>
          <p:cNvPr id="19" name="图片 18" descr="未标题-2_画板 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15265" y="144145"/>
            <a:ext cx="405130" cy="419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12" name="图片 11" descr="&amp;pky0970185392_sjzg_VCG41N1210546615&amp;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45975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245340" cy="6858000"/>
          </a:xfrm>
          <a:prstGeom prst="rect">
            <a:avLst/>
          </a:prstGeom>
          <a:gradFill flip="none" rotWithShape="1">
            <a:gsLst>
              <a:gs pos="0">
                <a:srgbClr val="46A0CC">
                  <a:alpha val="60000"/>
                </a:srgbClr>
              </a:gs>
              <a:gs pos="88000">
                <a:srgbClr val="01228B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雅酷黑简" panose="00020600040101010101" charset="-122"/>
              <a:ea typeface="汉仪雅酷黑简" panose="00020600040101010101" charset="-122"/>
              <a:cs typeface="思源黑体 CN Regular" panose="020B0500000000000000" charset="-122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idx="13" hasCustomPrompt="1"/>
          </p:nvPr>
        </p:nvSpPr>
        <p:spPr>
          <a:xfrm>
            <a:off x="3242945" y="2970530"/>
            <a:ext cx="5760085" cy="5937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800" b="1">
                <a:solidFill>
                  <a:schemeClr val="bg1"/>
                </a:solidFill>
              </a:defRPr>
            </a:lvl1pPr>
            <a:lvl2pPr marL="457200" indent="0" algn="ctr">
              <a:buNone/>
              <a:defRPr b="1">
                <a:solidFill>
                  <a:schemeClr val="bg1"/>
                </a:solidFill>
              </a:defRPr>
            </a:lvl2pPr>
          </a:lstStyle>
          <a:p>
            <a:pPr marL="0" lvl="1"/>
            <a:r>
              <a:rPr lang="zh-CN" altLang="en-US" sz="4800">
                <a:latin typeface="微软雅黑" panose="020B0503020204020204" charset="-122"/>
                <a:ea typeface="微软雅黑" panose="020B0503020204020204" charset="-122"/>
                <a:sym typeface="+mn-ea"/>
              </a:rPr>
              <a:t>目录标题</a:t>
            </a:r>
            <a:endParaRPr lang="en-US" altLang="zh-CN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4" hasCustomPrompt="1"/>
          </p:nvPr>
        </p:nvSpPr>
        <p:spPr>
          <a:xfrm>
            <a:off x="3242945" y="1638300"/>
            <a:ext cx="5760085" cy="194373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0" lang="en-US" altLang="zh-CN" sz="12000" b="1" i="0" u="none" strike="noStrike" kern="1200" cap="none" spc="0" normalizeH="0" baseline="0" noProof="0" dirty="0">
                <a:ln>
                  <a:gradFill>
                    <a:gsLst>
                      <a:gs pos="10000">
                        <a:schemeClr val="bg1"/>
                      </a:gs>
                      <a:gs pos="72000">
                        <a:schemeClr val="accent1">
                          <a:lumMod val="30000"/>
                          <a:lumOff val="70000"/>
                          <a:alpha val="22000"/>
                        </a:schemeClr>
                      </a:gs>
                    </a:gsLst>
                    <a:lin ang="5400000" scaled="1"/>
                  </a:gradFill>
                </a:ln>
                <a:noFill/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思源黑体 CN Regular" panose="020B0500000000000000" charset="-122"/>
                <a:sym typeface="汉仪雅酷黑简" panose="00020600040101010101" charset="-122"/>
              </a:defRPr>
            </a:lvl1pPr>
          </a:lstStyle>
          <a:p>
            <a: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en-US" altLang="zh-CN" smtClean="0"/>
              <a:t>0X</a:t>
            </a:r>
            <a:endParaRPr lang="en-US" altLang="zh-CN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pic>
        <p:nvPicPr>
          <p:cNvPr id="12" name="图片 11" descr="&amp;pky0970185392_sjzg_VCG41N1210546615&amp;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245975" cy="68580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0"/>
            <a:ext cx="12245340" cy="6858000"/>
          </a:xfrm>
          <a:prstGeom prst="rect">
            <a:avLst/>
          </a:prstGeom>
          <a:gradFill flip="none" rotWithShape="1">
            <a:gsLst>
              <a:gs pos="0">
                <a:srgbClr val="46A0CC">
                  <a:alpha val="60000"/>
                </a:srgbClr>
              </a:gs>
              <a:gs pos="88000">
                <a:srgbClr val="01228B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雅酷黑简" panose="00020600040101010101" charset="-122"/>
              <a:ea typeface="汉仪雅酷黑简" panose="00020600040101010101" charset="-122"/>
              <a:cs typeface="思源黑体 CN Regular" panose="020B0500000000000000" charset="-122"/>
            </a:endParaRPr>
          </a:p>
        </p:txBody>
      </p:sp>
      <p:pic>
        <p:nvPicPr>
          <p:cNvPr id="8" name="图片 7" descr="未标题-1_画板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54650" y="1167765"/>
            <a:ext cx="1136650" cy="1169035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3608705" y="2967990"/>
            <a:ext cx="465582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6600" b="1">
                <a:solidFill>
                  <a:schemeClr val="bg1"/>
                </a:solidFill>
              </a:rPr>
              <a:t>感</a:t>
            </a:r>
            <a:r>
              <a:rPr lang="en-US" altLang="zh-CN" sz="6600" b="1">
                <a:solidFill>
                  <a:schemeClr val="bg1"/>
                </a:solidFill>
              </a:rPr>
              <a:t> </a:t>
            </a:r>
            <a:r>
              <a:rPr lang="zh-CN" altLang="en-US" sz="6600" b="1">
                <a:solidFill>
                  <a:schemeClr val="bg1"/>
                </a:solidFill>
              </a:rPr>
              <a:t>谢</a:t>
            </a:r>
            <a:r>
              <a:rPr lang="en-US" altLang="zh-CN" sz="6600" b="1">
                <a:solidFill>
                  <a:schemeClr val="bg1"/>
                </a:solidFill>
              </a:rPr>
              <a:t> </a:t>
            </a:r>
            <a:r>
              <a:rPr lang="zh-CN" altLang="en-US" sz="6600" b="1">
                <a:solidFill>
                  <a:schemeClr val="bg1"/>
                </a:solidFill>
              </a:rPr>
              <a:t>聆</a:t>
            </a:r>
            <a:r>
              <a:rPr lang="en-US" altLang="zh-CN" sz="6600" b="1">
                <a:solidFill>
                  <a:schemeClr val="bg1"/>
                </a:solidFill>
              </a:rPr>
              <a:t> </a:t>
            </a:r>
            <a:r>
              <a:rPr lang="zh-CN" altLang="en-US" sz="6600" b="1">
                <a:solidFill>
                  <a:schemeClr val="bg1"/>
                </a:solidFill>
              </a:rPr>
              <a:t>听</a:t>
            </a:r>
            <a:endParaRPr lang="zh-CN" altLang="en-US" sz="66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0.xml"/><Relationship Id="rId8" Type="http://schemas.openxmlformats.org/officeDocument/2006/relationships/tags" Target="../tags/tag9.xml"/><Relationship Id="rId7" Type="http://schemas.openxmlformats.org/officeDocument/2006/relationships/tags" Target="../tags/tag8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1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020445" y="2285365"/>
            <a:ext cx="10072370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ctr" fontAlgn="auto">
              <a:lnSpc>
                <a:spcPts val="6000"/>
              </a:lnSpc>
            </a:pPr>
            <a:r>
              <a:rPr lang="zh-CN" altLang="en-US" sz="4400" b="1" kern="1300" dirty="0">
                <a:solidFill>
                  <a:schemeClr val="bg1"/>
                </a:solidFill>
                <a:uFillTx/>
                <a:latin typeface="Impact" panose="020B0806030902050204" charset="0"/>
              </a:rPr>
              <a:t>第一行标题</a:t>
            </a:r>
            <a:endParaRPr lang="zh-CN" altLang="en-US" sz="4400" b="1" kern="1300" dirty="0">
              <a:solidFill>
                <a:schemeClr val="bg1"/>
              </a:solidFill>
              <a:uFillTx/>
              <a:latin typeface="Impact" panose="020B0806030902050204" charset="0"/>
            </a:endParaRPr>
          </a:p>
          <a:p>
            <a:pPr indent="0" algn="ctr" fontAlgn="auto">
              <a:lnSpc>
                <a:spcPts val="6000"/>
              </a:lnSpc>
            </a:pPr>
            <a:r>
              <a:rPr lang="zh-CN" altLang="en-US" sz="4400" b="1" kern="1300" dirty="0">
                <a:solidFill>
                  <a:schemeClr val="bg1"/>
                </a:solidFill>
                <a:uFillTx/>
                <a:latin typeface="Impact" panose="020B0806030902050204" charset="0"/>
              </a:rPr>
              <a:t>第二行标题</a:t>
            </a:r>
            <a:endParaRPr lang="zh-CN" altLang="en-US" sz="4400" b="1" kern="1300" dirty="0">
              <a:solidFill>
                <a:schemeClr val="bg1"/>
              </a:solidFill>
              <a:uFillTx/>
              <a:latin typeface="Impact" panose="020B0806030902050204" charset="0"/>
            </a:endParaRPr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138295" y="5356225"/>
            <a:ext cx="397002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楷体_GB2312" panose="02010609030101010101" charset="-122"/>
                <a:ea typeface="楷体_GB2312" panose="02010609030101010101" charset="-122"/>
                <a:sym typeface="方正粗金陵简体" panose="02000000000000000000" charset="-122"/>
              </a:rPr>
              <a:t>xxxx</a:t>
            </a:r>
            <a:r>
              <a:rPr lang="zh-CN" altLang="en-US" sz="2000" b="1">
                <a:solidFill>
                  <a:schemeClr val="bg1"/>
                </a:solidFill>
                <a:latin typeface="楷体_GB2312" panose="02010609030101010101" charset="-122"/>
                <a:ea typeface="楷体_GB2312" panose="02010609030101010101" charset="-122"/>
                <a:sym typeface="方正粗金陵简体" panose="02000000000000000000" charset="-122"/>
              </a:rPr>
              <a:t>有限公司</a:t>
            </a:r>
            <a:endParaRPr lang="zh-CN" altLang="en-US" sz="2000" b="1">
              <a:solidFill>
                <a:schemeClr val="bg1"/>
              </a:solidFill>
              <a:latin typeface="楷体_GB2312" panose="02010609030101010101" charset="-122"/>
              <a:ea typeface="楷体_GB2312" panose="02010609030101010101" charset="-122"/>
              <a:sym typeface="方正粗金陵简体" panose="02000000000000000000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4927918" y="5824220"/>
            <a:ext cx="239077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>
                <a:solidFill>
                  <a:schemeClr val="bg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方正粗金陵简体" panose="02000000000000000000" charset="-122"/>
              </a:rPr>
              <a:t>xxxx</a:t>
            </a:r>
            <a:r>
              <a:rPr lang="zh-CN" altLang="en-US" sz="2000" b="1">
                <a:solidFill>
                  <a:schemeClr val="bg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方正粗金陵简体" panose="02000000000000000000" charset="-122"/>
              </a:rPr>
              <a:t>年</a:t>
            </a:r>
            <a:r>
              <a:rPr lang="en-US" altLang="zh-CN" sz="2000" b="1">
                <a:solidFill>
                  <a:schemeClr val="bg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方正粗金陵简体" panose="02000000000000000000" charset="-122"/>
              </a:rPr>
              <a:t>xx</a:t>
            </a:r>
            <a:r>
              <a:rPr lang="zh-CN" altLang="en-US" sz="2000" b="1">
                <a:solidFill>
                  <a:schemeClr val="bg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方正粗金陵简体" panose="02000000000000000000" charset="-122"/>
              </a:rPr>
              <a:t>月</a:t>
            </a:r>
            <a:r>
              <a:rPr lang="en-US" altLang="zh-CN" sz="2000" b="1">
                <a:solidFill>
                  <a:schemeClr val="bg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方正粗金陵简体" panose="02000000000000000000" charset="-122"/>
              </a:rPr>
              <a:t>xx</a:t>
            </a:r>
            <a:r>
              <a:rPr lang="zh-CN" altLang="en-US" sz="2000" b="1">
                <a:solidFill>
                  <a:schemeClr val="bg1"/>
                </a:solidFill>
                <a:latin typeface="楷体_GB2312" panose="02010609030101010101" charset="-122"/>
                <a:ea typeface="楷体_GB2312" panose="02010609030101010101" charset="-122"/>
                <a:cs typeface="楷体_GB2312" panose="02010609030101010101" charset="-122"/>
                <a:sym typeface="方正粗金陵简体" panose="02000000000000000000" charset="-122"/>
              </a:rPr>
              <a:t>日</a:t>
            </a:r>
            <a:endParaRPr lang="zh-CN" altLang="en-US" sz="2000" b="1">
              <a:solidFill>
                <a:schemeClr val="bg1"/>
              </a:solidFill>
              <a:latin typeface="楷体_GB2312" panose="02010609030101010101" charset="-122"/>
              <a:ea typeface="楷体_GB2312" panose="02010609030101010101" charset="-122"/>
              <a:cs typeface="楷体_GB2312" panose="02010609030101010101" charset="-122"/>
              <a:sym typeface="方正粗金陵简体" panose="02000000000000000000" charset="-122"/>
            </a:endParaRPr>
          </a:p>
        </p:txBody>
      </p:sp>
      <p:pic>
        <p:nvPicPr>
          <p:cNvPr id="15" name="图片 14" descr="╬┤▒Ω╠Γ-2_╗¡░σ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3873" y="727075"/>
            <a:ext cx="1022985" cy="1059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 userDrawn="1"/>
        </p:nvSpPr>
        <p:spPr>
          <a:xfrm>
            <a:off x="0" y="-139"/>
            <a:ext cx="12192000" cy="6858000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46A0CC">
                  <a:alpha val="60000"/>
                </a:srgbClr>
              </a:gs>
              <a:gs pos="88000">
                <a:srgbClr val="01228B">
                  <a:alpha val="70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雅酷黑简" panose="00020600040101010101" charset="-122"/>
              <a:ea typeface="汉仪雅酷黑简" panose="00020600040101010101" charset="-122"/>
              <a:cs typeface="思源黑体 CN Regular" panose="020B05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716463" y="537845"/>
            <a:ext cx="275907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4800" b="1">
                <a:solidFill>
                  <a:schemeClr val="bg1"/>
                </a:solidFill>
                <a:latin typeface="+mj-ea"/>
                <a:ea typeface="+mj-ea"/>
                <a:sym typeface="+mn-ea"/>
              </a:rPr>
              <a:t>目</a:t>
            </a:r>
            <a:r>
              <a:rPr lang="en-US" altLang="zh-CN" sz="4800" b="1">
                <a:solidFill>
                  <a:schemeClr val="bg1"/>
                </a:solidFill>
                <a:latin typeface="+mj-ea"/>
                <a:ea typeface="+mj-ea"/>
                <a:sym typeface="+mn-ea"/>
              </a:rPr>
              <a:t>  </a:t>
            </a:r>
            <a:r>
              <a:rPr lang="zh-CN" altLang="en-US" sz="4800" b="1">
                <a:solidFill>
                  <a:schemeClr val="bg1"/>
                </a:solidFill>
                <a:latin typeface="+mj-ea"/>
                <a:ea typeface="+mj-ea"/>
                <a:sym typeface="+mn-ea"/>
              </a:rPr>
              <a:t>录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汉仪雅酷黑简" panose="00020600040101010101" charset="-122"/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2"/>
            </p:custDataLst>
          </p:nvPr>
        </p:nvSpPr>
        <p:spPr>
          <a:xfrm>
            <a:off x="3362325" y="2299335"/>
            <a:ext cx="585787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lvl="1" indent="0" algn="l" defTabSz="266700" font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目录标题</a:t>
            </a:r>
            <a:r>
              <a:rPr lang="en-US" altLang="zh-CN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endParaRPr lang="en-US" altLang="zh-CN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3"/>
            </p:custDataLst>
          </p:nvPr>
        </p:nvSpPr>
        <p:spPr>
          <a:xfrm>
            <a:off x="2247900" y="2206625"/>
            <a:ext cx="868680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 i="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60000">
                      <a:schemeClr val="accent2"/>
                    </a:gs>
                  </a:gsLst>
                  <a:lin ang="2700000" scaled="0"/>
                </a:gradFill>
                <a:effectLst>
                  <a:outerShdw blurRad="76200" dist="50800" dir="5400000" algn="ctr" rotWithShape="0">
                    <a:schemeClr val="accent2">
                      <a:alpha val="20000"/>
                    </a:schemeClr>
                  </a:outerShdw>
                </a:effectLst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76200" dist="50800" dir="5400000" algn="ctr" rotWithShape="0">
                    <a:srgbClr val="03BAC0">
                      <a:alpha val="20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01</a:t>
            </a:r>
            <a:endParaRPr kumimoji="0" lang="en-US" altLang="zh-CN" sz="40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76200" dist="50800" dir="5400000" algn="ctr" rotWithShape="0">
                  <a:srgbClr val="03BAC0">
                    <a:alpha val="20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9" name="文本框 18"/>
          <p:cNvSpPr txBox="1"/>
          <p:nvPr>
            <p:custDataLst>
              <p:tags r:id="rId4"/>
            </p:custDataLst>
          </p:nvPr>
        </p:nvSpPr>
        <p:spPr>
          <a:xfrm>
            <a:off x="3362325" y="3407410"/>
            <a:ext cx="7860030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l" defTabSz="266700" fontAlgn="ctr">
              <a:buClrTx/>
              <a:buSzTx/>
              <a:buFontTx/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目录标题</a:t>
            </a:r>
            <a:r>
              <a:rPr lang="en-US" altLang="zh-CN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endParaRPr lang="en-US" altLang="zh-CN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5"/>
            </p:custDataLst>
          </p:nvPr>
        </p:nvSpPr>
        <p:spPr>
          <a:xfrm>
            <a:off x="3362325" y="4515485"/>
            <a:ext cx="5666105" cy="521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l" defTabSz="266700" fontAlgn="ctr">
              <a:buClrTx/>
              <a:buSzTx/>
              <a:buFontTx/>
            </a:pPr>
            <a:r>
              <a:rPr lang="zh-CN" altLang="en-US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目录标题</a:t>
            </a:r>
            <a:r>
              <a:rPr lang="en-US" altLang="zh-CN" sz="28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altLang="zh-CN" sz="2800" b="1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6"/>
            </p:custDataLst>
          </p:nvPr>
        </p:nvSpPr>
        <p:spPr>
          <a:xfrm>
            <a:off x="2247900" y="3322955"/>
            <a:ext cx="868680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 i="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60000">
                      <a:schemeClr val="accent2"/>
                    </a:gs>
                  </a:gsLst>
                  <a:lin ang="2700000" scaled="0"/>
                </a:gradFill>
                <a:effectLst>
                  <a:outerShdw blurRad="76200" dist="50800" dir="5400000" algn="ctr" rotWithShape="0">
                    <a:schemeClr val="accent2">
                      <a:alpha val="20000"/>
                    </a:schemeClr>
                  </a:outerShdw>
                </a:effectLst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76200" dist="50800" dir="5400000" algn="ctr" rotWithShape="0">
                    <a:srgbClr val="03BAC0">
                      <a:alpha val="20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02</a:t>
            </a:r>
            <a:endParaRPr kumimoji="0" lang="en-US" altLang="zh-CN" sz="40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76200" dist="50800" dir="5400000" algn="ctr" rotWithShape="0">
                  <a:srgbClr val="03BAC0">
                    <a:alpha val="20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7"/>
            </p:custDataLst>
          </p:nvPr>
        </p:nvSpPr>
        <p:spPr>
          <a:xfrm>
            <a:off x="2247900" y="4439285"/>
            <a:ext cx="868680" cy="7067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3200" b="1" i="0">
                <a:gradFill>
                  <a:gsLst>
                    <a:gs pos="0">
                      <a:schemeClr val="accent2">
                        <a:lumMod val="60000"/>
                        <a:lumOff val="40000"/>
                      </a:schemeClr>
                    </a:gs>
                    <a:gs pos="60000">
                      <a:schemeClr val="accent2"/>
                    </a:gs>
                  </a:gsLst>
                  <a:lin ang="2700000" scaled="0"/>
                </a:gradFill>
                <a:effectLst>
                  <a:outerShdw blurRad="76200" dist="50800" dir="5400000" algn="ctr" rotWithShape="0">
                    <a:schemeClr val="accent2">
                      <a:alpha val="20000"/>
                    </a:schemeClr>
                  </a:outerShdw>
                </a:effectLst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76200" dist="50800" dir="5400000" algn="ctr" rotWithShape="0">
                    <a:srgbClr val="03BAC0">
                      <a:alpha val="20000"/>
                    </a:srgbClr>
                  </a:outerShdw>
                </a:effectLst>
                <a:uLnTx/>
                <a:uFillTx/>
                <a:latin typeface="微软雅黑" panose="020B0503020204020204" charset="-122"/>
                <a:ea typeface="微软雅黑" panose="020B0503020204020204" charset="-122"/>
              </a:rPr>
              <a:t>03</a:t>
            </a:r>
            <a:endParaRPr kumimoji="0" lang="en-US" altLang="zh-CN" sz="400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>
                <a:outerShdw blurRad="76200" dist="50800" dir="5400000" algn="ctr" rotWithShape="0">
                  <a:srgbClr val="03BAC0">
                    <a:alpha val="20000"/>
                  </a:srgbClr>
                </a:outerShdw>
              </a:effectLst>
              <a:uLnTx/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 rot="10800000">
            <a:off x="3387090" y="2969260"/>
            <a:ext cx="7567295" cy="2251710"/>
            <a:chOff x="2080" y="4662"/>
            <a:chExt cx="4360" cy="3546"/>
          </a:xfrm>
        </p:grpSpPr>
        <p:cxnSp>
          <p:nvCxnSpPr>
            <p:cNvPr id="32" name="直接连接符 31"/>
            <p:cNvCxnSpPr/>
            <p:nvPr>
              <p:custDataLst>
                <p:tags r:id="rId8"/>
              </p:custDataLst>
            </p:nvPr>
          </p:nvCxnSpPr>
          <p:spPr>
            <a:xfrm>
              <a:off x="2232" y="4662"/>
              <a:ext cx="4209" cy="28"/>
            </a:xfrm>
            <a:prstGeom prst="line">
              <a:avLst/>
            </a:prstGeom>
            <a:noFill/>
            <a:ln w="76200" cap="rnd" cmpd="sng" algn="ctr">
              <a:gradFill>
                <a:gsLst>
                  <a:gs pos="100000">
                    <a:srgbClr val="56D2EF">
                      <a:alpha val="0"/>
                    </a:srgbClr>
                  </a:gs>
                  <a:gs pos="20000">
                    <a:srgbClr val="56D2EF"/>
                  </a:gs>
                </a:gsLst>
                <a:lin ang="12000000" scaled="0"/>
              </a:gradFill>
              <a:prstDash val="solid"/>
              <a:round/>
            </a:ln>
            <a:effectLst/>
          </p:spPr>
        </p:cxnSp>
        <p:cxnSp>
          <p:nvCxnSpPr>
            <p:cNvPr id="25" name="直接连接符 24"/>
            <p:cNvCxnSpPr/>
            <p:nvPr>
              <p:custDataLst>
                <p:tags r:id="rId9"/>
              </p:custDataLst>
            </p:nvPr>
          </p:nvCxnSpPr>
          <p:spPr>
            <a:xfrm>
              <a:off x="2080" y="6419"/>
              <a:ext cx="4361" cy="30"/>
            </a:xfrm>
            <a:prstGeom prst="line">
              <a:avLst/>
            </a:prstGeom>
            <a:noFill/>
            <a:ln w="76200" cap="rnd" cmpd="sng" algn="ctr">
              <a:gradFill>
                <a:gsLst>
                  <a:gs pos="100000">
                    <a:srgbClr val="56D2EF">
                      <a:alpha val="0"/>
                    </a:srgbClr>
                  </a:gs>
                  <a:gs pos="20000">
                    <a:srgbClr val="56D2EF"/>
                  </a:gs>
                </a:gsLst>
                <a:lin ang="12000000" scaled="0"/>
              </a:gradFill>
              <a:prstDash val="solid"/>
              <a:round/>
            </a:ln>
            <a:effectLst/>
          </p:spPr>
        </p:cxnSp>
        <p:cxnSp>
          <p:nvCxnSpPr>
            <p:cNvPr id="26" name="直接连接符 25"/>
            <p:cNvCxnSpPr/>
            <p:nvPr>
              <p:custDataLst>
                <p:tags r:id="rId10"/>
              </p:custDataLst>
            </p:nvPr>
          </p:nvCxnSpPr>
          <p:spPr>
            <a:xfrm>
              <a:off x="2096" y="8192"/>
              <a:ext cx="4345" cy="16"/>
            </a:xfrm>
            <a:prstGeom prst="line">
              <a:avLst/>
            </a:prstGeom>
            <a:noFill/>
            <a:ln w="76200" cap="rnd" cmpd="sng" algn="ctr">
              <a:gradFill>
                <a:gsLst>
                  <a:gs pos="100000">
                    <a:srgbClr val="56D2EF">
                      <a:alpha val="0"/>
                    </a:srgbClr>
                  </a:gs>
                  <a:gs pos="20000">
                    <a:srgbClr val="56D2EF"/>
                  </a:gs>
                </a:gsLst>
                <a:lin ang="12000000" scaled="0"/>
              </a:gradFill>
              <a:prstDash val="solid"/>
              <a:round/>
            </a:ln>
            <a:effectLst/>
          </p:spPr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DIAGRAM_VIRTUALLY_FRAME" val="{&quot;height&quot;:332.03440944881885,&quot;left&quot;:124.69629921259843,&quot;top&quot;:134.50314960629922,&quot;width&quot;:805.0047244094488}"/>
</p:tagLst>
</file>

<file path=ppt/tags/tag11.xml><?xml version="1.0" encoding="utf-8"?>
<p:tagLst xmlns:p="http://schemas.openxmlformats.org/presentationml/2006/main">
  <p:tag name="KSO_WM_DIAGRAM_VIRTUALLY_FRAME" val="{&quot;height&quot;:332.03440944881885,&quot;left&quot;:124.69629921259843,&quot;top&quot;:134.50314960629922,&quot;width&quot;:805.0047244094488}"/>
</p:tagLst>
</file>

<file path=ppt/tags/tag12.xml><?xml version="1.0" encoding="utf-8"?>
<p:tagLst xmlns:p="http://schemas.openxmlformats.org/presentationml/2006/main">
  <p:tag name="COMMONDATA" val="eyJoZGlkIjoiYzNkNmJhNTdhNmIyZWMwMTU1ZDNjNmUxNzYzZTE3ZGMifQ=="/>
  <p:tag name="commondata" val="eyJoZGlkIjoiOGU1ODk4NGZlYjY0YzI1NTdkZGJkM2RmYzZhNTA0ZmIifQ=="/>
  <p:tag name="resource_record_key" val="{&quot;29&quot;:[20435158]}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DIAGRAM_VIRTUALLY_FRAME" val="{&quot;height&quot;:332.03440944881885,&quot;left&quot;:124.69629921259843,&quot;top&quot;:134.50314960629922,&quot;width&quot;:805.0047244094488}"/>
</p:tagLst>
</file>

<file path=ppt/tags/tag4.xml><?xml version="1.0" encoding="utf-8"?>
<p:tagLst xmlns:p="http://schemas.openxmlformats.org/presentationml/2006/main">
  <p:tag name="KSO_WM_DIAGRAM_VIRTUALLY_FRAME" val="{&quot;height&quot;:332.03440944881885,&quot;left&quot;:124.69629921259843,&quot;top&quot;:134.50314960629922,&quot;width&quot;:805.0047244094488}"/>
</p:tagLst>
</file>

<file path=ppt/tags/tag5.xml><?xml version="1.0" encoding="utf-8"?>
<p:tagLst xmlns:p="http://schemas.openxmlformats.org/presentationml/2006/main">
  <p:tag name="KSO_WM_DIAGRAM_VIRTUALLY_FRAME" val="{&quot;height&quot;:332.03440944881885,&quot;left&quot;:124.69629921259843,&quot;top&quot;:134.50314960629922,&quot;width&quot;:805.0047244094488}"/>
</p:tagLst>
</file>

<file path=ppt/tags/tag6.xml><?xml version="1.0" encoding="utf-8"?>
<p:tagLst xmlns:p="http://schemas.openxmlformats.org/presentationml/2006/main">
  <p:tag name="KSO_WM_DIAGRAM_VIRTUALLY_FRAME" val="{&quot;height&quot;:332.03440944881885,&quot;left&quot;:124.69629921259843,&quot;top&quot;:134.50314960629922,&quot;width&quot;:805.0047244094488}"/>
</p:tagLst>
</file>

<file path=ppt/tags/tag7.xml><?xml version="1.0" encoding="utf-8"?>
<p:tagLst xmlns:p="http://schemas.openxmlformats.org/presentationml/2006/main">
  <p:tag name="KSO_WM_DIAGRAM_VIRTUALLY_FRAME" val="{&quot;height&quot;:332.03440944881885,&quot;left&quot;:124.69629921259843,&quot;top&quot;:134.50314960629922,&quot;width&quot;:805.0047244094488}"/>
</p:tagLst>
</file>

<file path=ppt/tags/tag8.xml><?xml version="1.0" encoding="utf-8"?>
<p:tagLst xmlns:p="http://schemas.openxmlformats.org/presentationml/2006/main">
  <p:tag name="KSO_WM_DIAGRAM_VIRTUALLY_FRAME" val="{&quot;height&quot;:332.03440944881885,&quot;left&quot;:124.69629921259843,&quot;top&quot;:134.50314960629922,&quot;width&quot;:805.0047244094488}"/>
</p:tagLst>
</file>

<file path=ppt/tags/tag9.xml><?xml version="1.0" encoding="utf-8"?>
<p:tagLst xmlns:p="http://schemas.openxmlformats.org/presentationml/2006/main">
  <p:tag name="KSO_WM_DIAGRAM_VIRTUALLY_FRAME" val="{&quot;height&quot;:332.03440944881885,&quot;left&quot;:124.69629921259843,&quot;top&quot;:134.50314960629922,&quot;width&quot;:805.0047244094488}"/>
</p:tagLst>
</file>

<file path=ppt/theme/theme1.xml><?xml version="1.0" encoding="utf-8"?>
<a:theme xmlns:a="http://schemas.openxmlformats.org/drawingml/2006/main" name="WPS">
  <a:themeElements>
    <a:clrScheme name="WPS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4874CB"/>
      </a:accent1>
      <a:accent2>
        <a:srgbClr val="E6724B"/>
      </a:accent2>
      <a:accent3>
        <a:srgbClr val="EFBB1F"/>
      </a:accent3>
      <a:accent4>
        <a:srgbClr val="75BD42"/>
      </a:accent4>
      <a:accent5>
        <a:srgbClr val="30C0B4"/>
      </a:accent5>
      <a:accent6>
        <a:srgbClr val="E05269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</Words>
  <Application>WPS 演示</Application>
  <PresentationFormat>宽屏</PresentationFormat>
  <Paragraphs>21</Paragraphs>
  <Slides>2</Slides>
  <Notes>8</Notes>
  <HiddenSlides>1</HiddenSlides>
  <MMClips>3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21" baseType="lpstr">
      <vt:lpstr>Arial</vt:lpstr>
      <vt:lpstr>宋体</vt:lpstr>
      <vt:lpstr>Wingdings</vt:lpstr>
      <vt:lpstr>DejaVu Sans</vt:lpstr>
      <vt:lpstr>汉仪雅酷黑简</vt:lpstr>
      <vt:lpstr>思源黑体 CN Regular</vt:lpstr>
      <vt:lpstr>微软雅黑</vt:lpstr>
      <vt:lpstr>Noto Sans CJK SC</vt:lpstr>
      <vt:lpstr>Impact</vt:lpstr>
      <vt:lpstr>DejaVu LGC Sans</vt:lpstr>
      <vt:lpstr>楷体_GB2312</vt:lpstr>
      <vt:lpstr>方正粗金陵简体</vt:lpstr>
      <vt:lpstr>宋体</vt:lpstr>
      <vt:lpstr>Arial Unicode MS</vt:lpstr>
      <vt:lpstr>Calibri</vt:lpstr>
      <vt:lpstr>微软雅黑</vt:lpstr>
      <vt:lpstr>Noto Serif CJK JP ExtraLight</vt:lpstr>
      <vt:lpstr>国标宋体-超大字符集扩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yzy</cp:lastModifiedBy>
  <cp:revision>460</cp:revision>
  <dcterms:created xsi:type="dcterms:W3CDTF">2025-09-16T02:09:34Z</dcterms:created>
  <dcterms:modified xsi:type="dcterms:W3CDTF">2025-09-16T02:09:34Z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413921EC9B9342A08CAEA86E7EE7CB93_13</vt:lpwstr>
  </property>
  <property fmtid="{D5CDD505-2E9C-101B-9397-08002B2CF9AE}" pid="3" name="KSOProductBuildVer">
    <vt:lpwstr>2052-12.1.0.17900</vt:lpwstr>
  </property>
</Properties>
</file>

<file path=docProps/thumbnail.jpeg>
</file>